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6" r:id="rId3"/>
  </p:sldIdLst>
  <p:sldSz cx="9144000" cy="6858000" type="screen4x3"/>
  <p:notesSz cx="6797675" cy="9926638"/>
  <p:custDataLst>
    <p:tags r:id="rId4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6387"/>
    <a:srgbClr val="2DAAE2"/>
    <a:srgbClr val="1A7346"/>
    <a:srgbClr val="FFFFFF"/>
    <a:srgbClr val="681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05" autoAdjust="0"/>
    <p:restoredTop sz="93420" autoAdjust="0"/>
  </p:normalViewPr>
  <p:slideViewPr>
    <p:cSldViewPr>
      <p:cViewPr varScale="1">
        <p:scale>
          <a:sx n="103" d="100"/>
          <a:sy n="103" d="100"/>
        </p:scale>
        <p:origin x="246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23/02/2021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25" descr="Une image contenant table, parapluie, signe&#10;&#10;Description générée automatiquement">
            <a:extLst>
              <a:ext uri="{FF2B5EF4-FFF2-40B4-BE49-F238E27FC236}">
                <a16:creationId xmlns:a16="http://schemas.microsoft.com/office/drawing/2014/main" id="{0D8E4FD2-210E-4E96-B392-90748DF2F7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708920"/>
            <a:ext cx="1180446" cy="117944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95612E1-11BA-4DA5-B52C-050E6D6BE4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838" y="2792622"/>
            <a:ext cx="1008112" cy="1050957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F4CF0D2F-3F23-45F9-824D-2E06D19881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838" y="2878052"/>
            <a:ext cx="967940" cy="841185"/>
          </a:xfrm>
          <a:prstGeom prst="rect">
            <a:avLst/>
          </a:prstGeom>
        </p:spPr>
      </p:pic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A879B66F-1BEC-4E6C-A194-6DF1AEF3B1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471" y="2914613"/>
            <a:ext cx="1327785" cy="74523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2594420-316F-42BE-A7D8-C83C863DAFC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760" y="2863177"/>
            <a:ext cx="567176" cy="9098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99928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extérieur, herbe, nature, montagne&#10;&#10;Description générée automatiquement">
            <a:extLst>
              <a:ext uri="{FF2B5EF4-FFF2-40B4-BE49-F238E27FC236}">
                <a16:creationId xmlns:a16="http://schemas.microsoft.com/office/drawing/2014/main" id="{FDC8C1BC-0FD6-414C-8A81-CEF3FAFFF7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078596" cy="436510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4CA191A-5213-4B10-B189-A39F8219BD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4" y="1316620"/>
            <a:ext cx="948764" cy="94796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20E4C86-15E2-4478-A165-E46B320C43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1115" y="332656"/>
            <a:ext cx="1051898" cy="217482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E445322-F5F4-497B-B931-1D643A31333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76672"/>
            <a:ext cx="805705" cy="8399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643828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0</Words>
  <Application>Microsoft Office PowerPoint</Application>
  <PresentationFormat>Affichage à l'écran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PAILLÉ Ludovic</dc:creator>
  <cp:lastModifiedBy>Ludovic PAILLÉ</cp:lastModifiedBy>
  <cp:revision>15</cp:revision>
  <cp:lastPrinted>2018-11-22T07:39:14Z</cp:lastPrinted>
  <dcterms:created xsi:type="dcterms:W3CDTF">2018-11-22T07:38:38Z</dcterms:created>
  <dcterms:modified xsi:type="dcterms:W3CDTF">2021-02-23T09:16:53Z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A7DFA066-D825-4CD4-99EE-746E1F844613</vt:lpwstr>
  </property>
  <property fmtid="{D5CDD505-2E9C-101B-9397-08002B2CF9AE}" pid="3" name="ArticulatePath">
    <vt:lpwstr>logos</vt:lpwstr>
  </property>
</Properties>
</file>